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3E02-00D0-43F9-865F-63BDF44538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1CCC-B307-4FCA-8225-418231B4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2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3E02-00D0-43F9-865F-63BDF44538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1CCC-B307-4FCA-8225-418231B4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  <a:latin typeface="TT Norms Bold" panose="02000803040000020004" pitchFamily="50" charset="-52"/>
              </a:rPr>
              <a:t>Как принять предложение о проведении </a:t>
            </a:r>
            <a:br>
              <a:rPr lang="ru-RU" sz="4000" smtClean="0">
                <a:solidFill>
                  <a:schemeClr val="tx1"/>
                </a:solidFill>
                <a:latin typeface="TT Norms Bold" panose="02000803040000020004" pitchFamily="50" charset="-52"/>
              </a:rPr>
            </a:br>
            <a:r>
              <a:rPr lang="ru-RU" sz="4000" smtClean="0">
                <a:solidFill>
                  <a:schemeClr val="tx1"/>
                </a:solidFill>
                <a:latin typeface="TT Norms Bold" panose="02000803040000020004" pitchFamily="50" charset="-52"/>
              </a:rPr>
              <a:t>капитального ремонта</a:t>
            </a:r>
            <a:endParaRPr lang="ru-RU" sz="4000" dirty="0">
              <a:solidFill>
                <a:schemeClr val="tx1"/>
              </a:solidFill>
              <a:latin typeface="TT Norms Bold" panose="02000803040000020004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T Norms Bold" panose="02000803040000020004" pitchFamily="50" charset="-52"/>
              </a:rPr>
              <a:t>Спасибо за внимание!</a:t>
            </a:r>
            <a:endParaRPr lang="ru-RU" dirty="0">
              <a:latin typeface="TT Norms Bold" panose="02000803040000020004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T Norms Bold" panose="02000803040000020004" pitchFamily="50" charset="-52"/>
              </a:rPr>
              <a:t>С чего начать?</a:t>
            </a:r>
            <a:endParaRPr lang="ru-RU" sz="2800" dirty="0">
              <a:latin typeface="TT Norms Bold" panose="02000803040000020004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Norms Bold" panose="02000803040000020004" pitchFamily="50" charset="-52"/>
              </a:rPr>
              <a:t>В сообщении о проведении собрания должны быть указаны: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Norms Bold" panose="02000803040000020004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Norms Bold" panose="02000803040000020004" pitchFamily="50" charset="-52"/>
              </a:rPr>
              <a:t>Повестка собрания при принятии решения о проведении капремонта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Norms Bold" panose="02000803040000020004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Norms Bold" panose="02000803040000020004" pitchFamily="50" charset="-52"/>
              </a:rPr>
              <a:t>Собрание в очной форме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Norms Bold" panose="02000803040000020004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Norms Bold" panose="02000803040000020004" pitchFamily="50" charset="-52"/>
              </a:rPr>
              <a:t>Собрание в заочной форме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Norms Bold" panose="02000803040000020004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Norms Bold" panose="02000803040000020004" pitchFamily="50" charset="-52"/>
              </a:rPr>
              <a:t>Собрание в очно-заочной форме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Norms Bold" panose="02000803040000020004" pitchFamily="50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Широкоэкранный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TT Norms Bold</vt:lpstr>
      <vt:lpstr>Тема Office</vt:lpstr>
      <vt:lpstr>Как принять предложение о проведении  капитального ремонта</vt:lpstr>
      <vt:lpstr>С чего начать?</vt:lpstr>
      <vt:lpstr>Презентация PowerPoint</vt:lpstr>
      <vt:lpstr>В сообщении о проведении собрания должны быть указаны:</vt:lpstr>
      <vt:lpstr>Повестка собрания при принятии решения о проведении капремонта</vt:lpstr>
      <vt:lpstr>Презентация PowerPoint</vt:lpstr>
      <vt:lpstr>Собрание в очной форме</vt:lpstr>
      <vt:lpstr>Собрание в заочной форме</vt:lpstr>
      <vt:lpstr>Собрание в очно-заочной форме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принять предложение о проведении  капитального ремонта</dc:title>
  <dc:creator>Тулуш Петр Борисович</dc:creator>
  <cp:lastModifiedBy>Тулуш Петр Борисович</cp:lastModifiedBy>
  <cp:revision>1</cp:revision>
  <dcterms:created xsi:type="dcterms:W3CDTF">2022-09-20T03:41:38Z</dcterms:created>
  <dcterms:modified xsi:type="dcterms:W3CDTF">2022-09-20T03:41:38Z</dcterms:modified>
</cp:coreProperties>
</file>