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4388-8AFE-4200-B210-B96B9A4D784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2D4C-9226-4F8F-A22F-78022BB76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4388-8AFE-4200-B210-B96B9A4D7840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2D4C-9226-4F8F-A22F-78022BB76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капитального ремонта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Лифтовое оборудование до ремонта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лифтового оборудования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фасада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 до ремонта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фасада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энергосберегающие технологии в капитальном ремонте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энергосберегающие технологии в капитальном ремонте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энергосберегающие технологии в капитальном ремонте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крыши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Крыша до ремонта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крыши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внутридомовых инженерных сетей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внутридомовых инженерных сетей (продолжение)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Внутридомовые инженерные сети до ремонта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внутридомовых инженерных сетей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лифтов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Виды капитального ремонта</vt:lpstr>
      <vt:lpstr>Капитальный ремонт крыши</vt:lpstr>
      <vt:lpstr>Крыша до ремонта</vt:lpstr>
      <vt:lpstr>Ремонт крыши</vt:lpstr>
      <vt:lpstr>Капитальный ремонт внутридомовых инженерных сетей</vt:lpstr>
      <vt:lpstr>Капитальный ремонт внутридомовых инженерных сетей (продолжение)</vt:lpstr>
      <vt:lpstr>Внутридомовые инженерные сети до ремонта</vt:lpstr>
      <vt:lpstr>Ремонт внутридомовых инженерных сетей</vt:lpstr>
      <vt:lpstr>Капитальный ремонт лифтов</vt:lpstr>
      <vt:lpstr>Лифтовое оборудование до ремонта</vt:lpstr>
      <vt:lpstr>Ремонт лифтового оборудования</vt:lpstr>
      <vt:lpstr>Капитальный ремонт фасада</vt:lpstr>
      <vt:lpstr>Фасад до ремонта</vt:lpstr>
      <vt:lpstr>Ремонт фасада</vt:lpstr>
      <vt:lpstr>Современные энергосберегающие технологии в капитальном ремонте</vt:lpstr>
      <vt:lpstr>Современные энергосберегающие технологии в капитальном ремонте</vt:lpstr>
      <vt:lpstr>Современные энергосберегающие технологии в капитальном ремонте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капитального ремонта</dc:title>
  <dc:creator>Тулуш Петр Борисович</dc:creator>
  <cp:lastModifiedBy>Тулуш Петр Борисович</cp:lastModifiedBy>
  <cp:revision>1</cp:revision>
  <dcterms:created xsi:type="dcterms:W3CDTF">2022-09-20T08:47:45Z</dcterms:created>
  <dcterms:modified xsi:type="dcterms:W3CDTF">2022-09-20T08:47:45Z</dcterms:modified>
</cp:coreProperties>
</file>